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9_61CA17CB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4" r:id="rId7"/>
    <p:sldId id="259" r:id="rId8"/>
    <p:sldId id="260" r:id="rId9"/>
    <p:sldId id="261" r:id="rId10"/>
    <p:sldId id="262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EF416A-DDA0-8689-DD46-10071AE51F1A}" name="Sean Sanberg" initials="SS" userId="S::sean.sanberg@strongerfamilies.org::4da5f474-b81f-4b34-adce-b11a6cc50d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1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FA6323-1DDF-164F-98C7-7B09A426932A}" v="2" dt="2022-09-21T18:48:17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5878"/>
  </p:normalViewPr>
  <p:slideViewPr>
    <p:cSldViewPr snapToGrid="0" snapToObjects="1">
      <p:cViewPr varScale="1">
        <p:scale>
          <a:sx n="78" d="100"/>
          <a:sy n="78" d="100"/>
        </p:scale>
        <p:origin x="192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modernComment_109_61CA17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B73D83D-08E3-BB40-A08E-C6F683578373}" authorId="{F6EF416A-DDA0-8689-DD46-10071AE51F1A}" created="2022-05-20T20:54:28.970">
    <pc:sldMkLst xmlns:pc="http://schemas.microsoft.com/office/powerpoint/2013/main/command">
      <pc:docMk/>
      <pc:sldMk cId="1640634315" sldId="265"/>
    </pc:sldMkLst>
    <p188:txBody>
      <a:bodyPr/>
      <a:lstStyle/>
      <a:p>
        <a:r>
          <a:rPr lang="en-US"/>
          <a:t>Replace image with Image.for.A.Slide9 (uploaded with request)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AD11-43DD-F34B-9391-B88576282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AF86A-80AA-F04D-84CB-11C8D1A9A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6E7BD-D490-2147-9097-40A551A6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3B9-5F36-4B42-A117-E9567198C8A8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D1686-F0E2-404D-84FF-92324083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BFB44-ED3B-4B44-A4F0-61B6A7CD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05-A428-3A4F-9703-63B142E7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9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489F-2C16-7F4B-AC44-187B23D1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51CBC-6862-AD42-A36E-F2D98301B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DC937-1813-5F44-8197-8048F251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3B9-5F36-4B42-A117-E9567198C8A8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C371E-8BAE-224E-A811-91D1B582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58189-E749-6C49-9E88-CBA55073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05-A428-3A4F-9703-63B142E7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2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40AE5E-5710-944B-945E-BBDF3076C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A60D6-1BBC-4D44-BF9F-AE9F279DB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EE6E5-EDD8-014A-97E0-087E88BEF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3B9-5F36-4B42-A117-E9567198C8A8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9E398-2079-744C-B5E4-C3E5BA03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B67E4-A2D1-924C-B0E1-800314BC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05-A428-3A4F-9703-63B142E7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5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B75EA-F3BE-4947-85EF-579FC9208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118FD-5F0E-0740-BAC0-6C01F3099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ECB70-56E2-8C47-822D-7D18D237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3B9-5F36-4B42-A117-E9567198C8A8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C70F3-06C0-5A4D-B73F-1DDFAA9D0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F554F-E30D-6E45-86CD-08B61F53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05-A428-3A4F-9703-63B142E7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8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52949-D53F-4E43-B8D7-F6B59B14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705A5-FB01-D04E-8F6B-955A89A69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BC9FA-B894-B946-AA36-75EC3FB8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3B9-5F36-4B42-A117-E9567198C8A8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18DD6-EEDE-604F-AD4E-B64E6A99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653C9-3F12-AF45-983C-1386F256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05-A428-3A4F-9703-63B142E7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6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8DE0-0457-A941-9386-1450BD6D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77F1E-8331-6D41-A28A-98CDB0FA6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CECCF-F409-E047-967B-C1282A008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58491-22C7-914B-8040-53F4ED99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3B9-5F36-4B42-A117-E9567198C8A8}" type="datetimeFigureOut">
              <a:rPr lang="en-US" smtClean="0"/>
              <a:t>10/5/24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C1EB2-E409-3D43-9D20-47EB1AF6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D912F-1766-6F4F-9493-0791DB34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05-A428-3A4F-9703-63B142E7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4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CD957-AAA8-544F-8A22-BA24453C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759E0-4815-2345-87CF-14A40CABE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9E15F-5344-B44A-95F1-2725297DB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719F0-A39C-F245-81D1-5467E8F9F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FA54E-92FF-9943-9C95-2E9404A50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689F86-E670-134A-B963-FB471CCA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3B9-5F36-4B42-A117-E9567198C8A8}" type="datetimeFigureOut">
              <a:rPr lang="en-US" smtClean="0"/>
              <a:t>10/5/24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7DE8A-FAF5-0A4D-A9B4-C574A615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5C8A01-1A41-3A4F-801A-07E03D79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05-A428-3A4F-9703-63B142E7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1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55AA-8985-004C-9AC4-6E71E857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72CE6-6F14-8944-AE82-0993DE31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3B9-5F36-4B42-A117-E9567198C8A8}" type="datetimeFigureOut">
              <a:rPr lang="en-US" smtClean="0"/>
              <a:t>10/5/24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2865A-546A-F44A-8CF7-C2864306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578E7-5E89-554C-A290-6B8ADEB4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05-A428-3A4F-9703-63B142E7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85D07-61F7-CA4C-9D51-5C0D7579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3B9-5F36-4B42-A117-E9567198C8A8}" type="datetimeFigureOut">
              <a:rPr lang="en-US" smtClean="0"/>
              <a:t>10/5/24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844DC-78DF-9D4C-B3D5-CBDB6D28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58420-4A17-4A40-9259-F66DDF93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05-A428-3A4F-9703-63B142E7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8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AD61-AE2F-D54C-875D-C86E8F3F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5EBDB-80C6-E847-AF27-3C7442ED8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62E42-CC3D-274F-BCEE-A790D5C24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A49A3-C735-684F-A8B0-69F69FBE7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3B9-5F36-4B42-A117-E9567198C8A8}" type="datetimeFigureOut">
              <a:rPr lang="en-US" smtClean="0"/>
              <a:t>10/5/24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43B84-083F-6041-80E8-48FE01F8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099E5-77B6-C448-8330-FAE878C4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05-A428-3A4F-9703-63B142E7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4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76EAC-5E50-5F4C-8A92-55E85BA9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3E8A4-09FA-E147-8431-6A629B783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65A83-DBF8-0C43-8C5E-FFD6AA97A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2A18C-7E60-BE43-9DEB-34D726E8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3B9-5F36-4B42-A117-E9567198C8A8}" type="datetimeFigureOut">
              <a:rPr lang="en-US" smtClean="0"/>
              <a:t>10/5/24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1E9BF-08BF-DC4A-BE94-59EF6D6E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E9578-FDB2-F048-A246-DD08FE0A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05-A428-3A4F-9703-63B142E7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4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C78092-7688-B242-AD8A-DE35A75B9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4CD44-03DE-8543-99A1-8B9994D93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51326-82AF-6445-9241-5A93D9FF3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13B9-5F36-4B42-A117-E9567198C8A8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584AB-FCD6-9C48-BD0A-1F7984F4D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1EEB7-42CE-984F-A6C0-5CF383F2A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05-A428-3A4F-9703-63B142E7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0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109_61CA17CB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A0244-E214-CA4C-8EA8-53DC0F3CF4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C5262-053D-2644-B37E-5F7DD7C49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22A825C-424F-67B6-0C4A-94ED14707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0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A0244-E214-CA4C-8EA8-53DC0F3CF4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C5262-053D-2644-B37E-5F7DD7C49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9220942D-F4B5-A24F-B89A-9FA1D685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" y="0"/>
            <a:ext cx="12192000" cy="68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0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A0244-E214-CA4C-8EA8-53DC0F3CF4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C5262-053D-2644-B37E-5F7DD7C49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D971DF-0C62-7448-8778-617CD9953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A0244-E214-CA4C-8EA8-53DC0F3CF4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C5262-053D-2644-B37E-5F7DD7C49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D971DF-0C62-7448-8778-617CD9953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AB94DF-D8E4-E344-9CD0-7A36C399A760}"/>
              </a:ext>
            </a:extLst>
          </p:cNvPr>
          <p:cNvSpPr txBox="1"/>
          <p:nvPr/>
        </p:nvSpPr>
        <p:spPr>
          <a:xfrm>
            <a:off x="1091380" y="2871241"/>
            <a:ext cx="1000923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“THE ONE WITH THE SPEGHETTI”</a:t>
            </a:r>
          </a:p>
          <a:p>
            <a:pPr algn="ctr"/>
            <a:r>
              <a:rPr lang="en-US" sz="2000" b="1" i="1" dirty="0"/>
              <a:t>A SCENE FROM FRIENDS </a:t>
            </a:r>
          </a:p>
          <a:p>
            <a:pPr algn="ctr"/>
            <a:r>
              <a:rPr lang="en-US" sz="3200" dirty="0"/>
              <a:t>(INSERT VIDEO HERE)</a:t>
            </a:r>
            <a:r>
              <a:rPr lang="en-US" sz="4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92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A0244-E214-CA4C-8EA8-53DC0F3CF4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C5262-053D-2644-B37E-5F7DD7C49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955A9F98-82C7-55D8-9E3C-FDDAAE3E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0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A0244-E214-CA4C-8EA8-53DC0F3CF4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C5262-053D-2644-B37E-5F7DD7C49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6546F4E-E498-DA40-8DDE-AA6B58A2F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3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A0244-E214-CA4C-8EA8-53DC0F3CF4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C5262-053D-2644-B37E-5F7DD7C49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website&#10;&#10;Description automatically generated">
            <a:extLst>
              <a:ext uri="{FF2B5EF4-FFF2-40B4-BE49-F238E27FC236}">
                <a16:creationId xmlns:a16="http://schemas.microsoft.com/office/drawing/2014/main" id="{3044A386-B9D5-9ADE-1575-CF03C64E9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A0244-E214-CA4C-8EA8-53DC0F3CF4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C5262-053D-2644-B37E-5F7DD7C49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F981A28-7BD8-3740-91A4-9C384C101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9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A0244-E214-CA4C-8EA8-53DC0F3CF4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C5262-053D-2644-B37E-5F7DD7C49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73BC1799-BACE-5146-8360-76F2FD39E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8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08C2647-5D7A-E6A1-A845-C3FB9D507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924" y="3053441"/>
            <a:ext cx="2645834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3431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0f974d-26f5-4252-9807-1e07130582e8">
      <Terms xmlns="http://schemas.microsoft.com/office/infopath/2007/PartnerControls"/>
    </lcf76f155ced4ddcb4097134ff3c332f>
    <TaxCatchAll xmlns="c891717c-02b3-49e7-9031-327b2ea50ef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3312F2D926AF48B1F6FDB8FFC3224D" ma:contentTypeVersion="16" ma:contentTypeDescription="Create a new document." ma:contentTypeScope="" ma:versionID="345463d90059496b5fad6b76b55bf23f">
  <xsd:schema xmlns:xsd="http://www.w3.org/2001/XMLSchema" xmlns:xs="http://www.w3.org/2001/XMLSchema" xmlns:p="http://schemas.microsoft.com/office/2006/metadata/properties" xmlns:ns2="9c0f974d-26f5-4252-9807-1e07130582e8" xmlns:ns3="c891717c-02b3-49e7-9031-327b2ea50ef1" targetNamespace="http://schemas.microsoft.com/office/2006/metadata/properties" ma:root="true" ma:fieldsID="39eae25be924e232d744accd0ca903f0" ns2:_="" ns3:_="">
    <xsd:import namespace="9c0f974d-26f5-4252-9807-1e07130582e8"/>
    <xsd:import namespace="c891717c-02b3-49e7-9031-327b2ea50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f974d-26f5-4252-9807-1e07130582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d015ed1-ebcc-40d7-bb13-ade5c8e705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1717c-02b3-49e7-9031-327b2ea50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48e027-727e-4354-b44e-fd64f8e4ae29}" ma:internalName="TaxCatchAll" ma:showField="CatchAllData" ma:web="c891717c-02b3-49e7-9031-327b2ea50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93B0EC-5A33-4193-8164-3C830E20C7AB}">
  <ds:schemaRefs>
    <ds:schemaRef ds:uri="http://schemas.microsoft.com/office/2006/metadata/properties"/>
    <ds:schemaRef ds:uri="9c0f974d-26f5-4252-9807-1e07130582e8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891717c-02b3-49e7-9031-327b2ea50ef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DFB2229-A026-47DC-8FE8-30E8324DBB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0f974d-26f5-4252-9807-1e07130582e8"/>
    <ds:schemaRef ds:uri="c891717c-02b3-49e7-9031-327b2ea50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1BAE3C-549C-4405-8C0B-C6B319C658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16</Words>
  <Application>Microsoft Macintosh PowerPoint</Application>
  <PresentationFormat>Widescreen</PresentationFormat>
  <Paragraphs>3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Sanberg</dc:creator>
  <cp:lastModifiedBy>Noel Meador</cp:lastModifiedBy>
  <cp:revision>5</cp:revision>
  <dcterms:created xsi:type="dcterms:W3CDTF">2022-04-01T18:59:42Z</dcterms:created>
  <dcterms:modified xsi:type="dcterms:W3CDTF">2024-10-05T13:50:22Z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0x010100A73312F2D926AF48B1F6FDB8FFC3224D</vt:lpwstr>
  </property>
  <property fmtid="{D5CDD505-2E9C-101B-9397-08002B2CF9AE}" pid="3" name="MediaServiceImageTags">
    <vt:lpwstr/>
  </property>
</Properties>
</file>