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84" r:id="rId5"/>
  </p:sldMasterIdLst>
  <p:notesMasterIdLst>
    <p:notesMasterId r:id="rId21"/>
  </p:notesMasterIdLst>
  <p:sldIdLst>
    <p:sldId id="256" r:id="rId6"/>
    <p:sldId id="282" r:id="rId7"/>
    <p:sldId id="258" r:id="rId8"/>
    <p:sldId id="283" r:id="rId9"/>
    <p:sldId id="284" r:id="rId10"/>
    <p:sldId id="262" r:id="rId11"/>
    <p:sldId id="259" r:id="rId12"/>
    <p:sldId id="279" r:id="rId13"/>
    <p:sldId id="278" r:id="rId14"/>
    <p:sldId id="280" r:id="rId15"/>
    <p:sldId id="260" r:id="rId16"/>
    <p:sldId id="261" r:id="rId17"/>
    <p:sldId id="263" r:id="rId18"/>
    <p:sldId id="281" r:id="rId19"/>
    <p:sldId id="273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5928"/>
  </p:normalViewPr>
  <p:slideViewPr>
    <p:cSldViewPr snapToGrid="0">
      <p:cViewPr varScale="1">
        <p:scale>
          <a:sx n="110" d="100"/>
          <a:sy n="110" d="100"/>
        </p:scale>
        <p:origin x="17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062BA-C3A3-E747-9C89-A615F5EA015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EB4E6-994A-6F46-80B0-7803C1DD8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0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6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8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47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3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2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40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7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9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6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8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2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5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8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8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56BAC-896D-4E15-A7C4-BB294326003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72F5-C0E7-4A5A-A003-C4EE5F343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71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radar chart, sunburst chart&#10;&#10;Description automatically generated">
            <a:extLst>
              <a:ext uri="{FF2B5EF4-FFF2-40B4-BE49-F238E27FC236}">
                <a16:creationId xmlns:a16="http://schemas.microsoft.com/office/drawing/2014/main" id="{59509D68-7392-9A07-6820-FAE0D9C4D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1" y="1310606"/>
            <a:ext cx="5575459" cy="502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014" y="3074876"/>
            <a:ext cx="7886700" cy="64711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dirty="0">
                <a:ea typeface="Open Sans" pitchFamily="34" charset="0"/>
                <a:cs typeface="Open Sans" pitchFamily="34" charset="0"/>
              </a:rPr>
              <a:t>Which 5 words describe </a:t>
            </a:r>
            <a:r>
              <a:rPr lang="en-US" sz="4400" b="1" dirty="0">
                <a:ea typeface="Open Sans" pitchFamily="34" charset="0"/>
                <a:cs typeface="Open Sans" pitchFamily="34" charset="0"/>
              </a:rPr>
              <a:t>you</a:t>
            </a:r>
            <a:r>
              <a:rPr lang="en-US" sz="4400" dirty="0">
                <a:ea typeface="Open Sans" pitchFamily="34" charset="0"/>
                <a:cs typeface="Open Sans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371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4856"/>
            <a:ext cx="9144000" cy="3251700"/>
          </a:xfrm>
        </p:spPr>
        <p:txBody>
          <a:bodyPr wrap="none">
            <a:noAutofit/>
          </a:bodyPr>
          <a:lstStyle/>
          <a:p>
            <a:pPr marL="0" indent="0" algn="ctr">
              <a:lnSpc>
                <a:spcPts val="5400"/>
              </a:lnSpc>
              <a:spcBef>
                <a:spcPts val="0"/>
              </a:spcBef>
              <a:buNone/>
            </a:pPr>
            <a:r>
              <a:rPr lang="en-US" sz="3200" dirty="0">
                <a:ea typeface="Open Sans Semibold" pitchFamily="34" charset="0"/>
                <a:cs typeface="Open Sans Semibold" pitchFamily="34" charset="0"/>
              </a:rPr>
              <a:t>How has this strength </a:t>
            </a:r>
          </a:p>
          <a:p>
            <a:pPr marL="0" indent="0" algn="ctr">
              <a:lnSpc>
                <a:spcPts val="5400"/>
              </a:lnSpc>
              <a:spcBef>
                <a:spcPts val="0"/>
              </a:spcBef>
              <a:buNone/>
            </a:pPr>
            <a:r>
              <a:rPr lang="en-US" sz="3200" dirty="0">
                <a:ea typeface="Open Sans Semibold" pitchFamily="34" charset="0"/>
                <a:cs typeface="Open Sans Semibold" pitchFamily="34" charset="0"/>
              </a:rPr>
              <a:t>served you in the past?</a:t>
            </a:r>
          </a:p>
          <a:p>
            <a:pPr marL="0" indent="0" algn="ctr">
              <a:lnSpc>
                <a:spcPts val="5400"/>
              </a:lnSpc>
              <a:spcBef>
                <a:spcPts val="2400"/>
              </a:spcBef>
              <a:buNone/>
            </a:pPr>
            <a:r>
              <a:rPr lang="en-US" sz="3200" dirty="0">
                <a:ea typeface="Open Sans Semibold" pitchFamily="34" charset="0"/>
                <a:cs typeface="Open Sans Semibold" pitchFamily="34" charset="0"/>
              </a:rPr>
              <a:t>How can you adopt this strength </a:t>
            </a:r>
          </a:p>
          <a:p>
            <a:pPr marL="0" indent="0" algn="ctr">
              <a:lnSpc>
                <a:spcPts val="5400"/>
              </a:lnSpc>
              <a:spcBef>
                <a:spcPts val="0"/>
              </a:spcBef>
              <a:buNone/>
            </a:pPr>
            <a:r>
              <a:rPr lang="en-US" sz="3200" dirty="0">
                <a:ea typeface="Open Sans Semibold" pitchFamily="34" charset="0"/>
                <a:cs typeface="Open Sans Semibold" pitchFamily="34" charset="0"/>
              </a:rPr>
              <a:t>To serve you in this transition?</a:t>
            </a:r>
          </a:p>
        </p:txBody>
      </p:sp>
    </p:spTree>
    <p:extLst>
      <p:ext uri="{BB962C8B-B14F-4D97-AF65-F5344CB8AC3E}">
        <p14:creationId xmlns:p14="http://schemas.microsoft.com/office/powerpoint/2010/main" val="30977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9200"/>
            <a:ext cx="9144000" cy="1386299"/>
          </a:xfrm>
        </p:spPr>
        <p:txBody>
          <a:bodyPr wrap="none">
            <a:noAutofit/>
          </a:bodyPr>
          <a:lstStyle/>
          <a:p>
            <a:pPr marL="0" indent="0" algn="ctr">
              <a:lnSpc>
                <a:spcPts val="5000"/>
              </a:lnSpc>
              <a:spcBef>
                <a:spcPts val="0"/>
              </a:spcBef>
              <a:buNone/>
            </a:pPr>
            <a:r>
              <a:rPr lang="en-US" sz="6000" dirty="0">
                <a:ea typeface="Open Sans Semibold" pitchFamily="34" charset="0"/>
                <a:cs typeface="Open Sans Semibold" pitchFamily="34" charset="0"/>
              </a:rPr>
              <a:t>Don</a:t>
            </a:r>
            <a:r>
              <a:rPr lang="mr-IN" sz="6000" dirty="0">
                <a:ea typeface="Open Sans Semibold" pitchFamily="34" charset="0"/>
                <a:cs typeface="Open Sans Semibold" pitchFamily="34" charset="0"/>
              </a:rPr>
              <a:t>’</a:t>
            </a:r>
            <a:r>
              <a:rPr lang="en-US" sz="6000" dirty="0">
                <a:ea typeface="Open Sans Semibold" pitchFamily="34" charset="0"/>
                <a:cs typeface="Open Sans Semibold" pitchFamily="34" charset="0"/>
              </a:rPr>
              <a:t>t go it alone! </a:t>
            </a:r>
          </a:p>
        </p:txBody>
      </p:sp>
    </p:spTree>
    <p:extLst>
      <p:ext uri="{BB962C8B-B14F-4D97-AF65-F5344CB8AC3E}">
        <p14:creationId xmlns:p14="http://schemas.microsoft.com/office/powerpoint/2010/main" val="41433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014" y="3074876"/>
            <a:ext cx="7886700" cy="64711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dirty="0">
                <a:ea typeface="Open Sans" pitchFamily="34" charset="0"/>
                <a:cs typeface="Open Sans" pitchFamily="34" charset="0"/>
              </a:rPr>
              <a:t>Which 5 words describe </a:t>
            </a:r>
            <a:r>
              <a:rPr lang="en-US" sz="4400" b="1" dirty="0">
                <a:ea typeface="Open Sans" pitchFamily="34" charset="0"/>
                <a:cs typeface="Open Sans" pitchFamily="34" charset="0"/>
              </a:rPr>
              <a:t>you</a:t>
            </a:r>
            <a:r>
              <a:rPr lang="en-US" sz="4400" dirty="0">
                <a:ea typeface="Open Sans" pitchFamily="34" charset="0"/>
                <a:cs typeface="Open Sans" pitchFamily="34" charset="0"/>
              </a:rPr>
              <a:t>?</a:t>
            </a: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998147B-AA9F-EAEE-F1A6-2F9809B36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1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902" y="2253804"/>
            <a:ext cx="4489022" cy="25495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Personalize this slide with your story or delete it.</a:t>
            </a:r>
            <a:b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</a:b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(Please use only 1 slide)</a:t>
            </a:r>
          </a:p>
        </p:txBody>
      </p:sp>
    </p:spTree>
    <p:extLst>
      <p:ext uri="{BB962C8B-B14F-4D97-AF65-F5344CB8AC3E}">
        <p14:creationId xmlns:p14="http://schemas.microsoft.com/office/powerpoint/2010/main" val="9629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902" y="2253804"/>
            <a:ext cx="4489022" cy="25495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Personalize this slide with your story or delete it.</a:t>
            </a:r>
            <a:b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</a:b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(Please use only 1 slide)</a:t>
            </a:r>
          </a:p>
        </p:txBody>
      </p:sp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7809B32-73CB-B488-F9F8-1A89041CB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9" y="850125"/>
            <a:ext cx="5602147" cy="55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3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902" y="2253804"/>
            <a:ext cx="4489022" cy="25495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Personalize this slide with your story or delete it.</a:t>
            </a:r>
            <a:b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</a:b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(Please use only 1 slide)</a:t>
            </a:r>
          </a:p>
        </p:txBody>
      </p:sp>
    </p:spTree>
    <p:extLst>
      <p:ext uri="{BB962C8B-B14F-4D97-AF65-F5344CB8AC3E}">
        <p14:creationId xmlns:p14="http://schemas.microsoft.com/office/powerpoint/2010/main" val="209267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902" y="2253804"/>
            <a:ext cx="4489022" cy="254953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Personalize this slide with your story or delete it.</a:t>
            </a:r>
            <a:b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</a:br>
            <a:r>
              <a:rPr lang="en-US" sz="2800" dirty="0">
                <a:latin typeface="+mn-lt"/>
                <a:ea typeface="Open Sans Semibold" pitchFamily="34" charset="0"/>
                <a:cs typeface="Open Sans Semibold" pitchFamily="34" charset="0"/>
              </a:rPr>
              <a:t>(Please use only 1 slide)</a:t>
            </a:r>
          </a:p>
        </p:txBody>
      </p:sp>
    </p:spTree>
    <p:extLst>
      <p:ext uri="{BB962C8B-B14F-4D97-AF65-F5344CB8AC3E}">
        <p14:creationId xmlns:p14="http://schemas.microsoft.com/office/powerpoint/2010/main" val="372676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7910" y="3026535"/>
            <a:ext cx="4456090" cy="1424922"/>
          </a:xfrm>
        </p:spPr>
        <p:txBody>
          <a:bodyPr wrap="none">
            <a:noAutofit/>
          </a:bodyPr>
          <a:lstStyle/>
          <a:p>
            <a:pPr marL="0" indent="0" algn="ctr">
              <a:lnSpc>
                <a:spcPts val="4800"/>
              </a:lnSpc>
              <a:spcBef>
                <a:spcPts val="600"/>
              </a:spcBef>
              <a:buNone/>
            </a:pPr>
            <a:r>
              <a:rPr lang="en-US" dirty="0">
                <a:ea typeface="Open Sans" pitchFamily="34" charset="0"/>
                <a:cs typeface="Open Sans" pitchFamily="34" charset="0"/>
              </a:rPr>
              <a:t>Transitions are </a:t>
            </a:r>
          </a:p>
          <a:p>
            <a:pPr marL="0" indent="0" algn="ctr">
              <a:lnSpc>
                <a:spcPts val="4800"/>
              </a:lnSpc>
              <a:spcBef>
                <a:spcPts val="600"/>
              </a:spcBef>
              <a:buNone/>
            </a:pPr>
            <a:r>
              <a:rPr lang="en-US" dirty="0">
                <a:ea typeface="Open Sans" pitchFamily="34" charset="0"/>
                <a:cs typeface="Open Sans" pitchFamily="34" charset="0"/>
              </a:rPr>
              <a:t>an inevitable part of life.  </a:t>
            </a:r>
          </a:p>
          <a:p>
            <a:pPr marL="0" indent="0" algn="ctr">
              <a:lnSpc>
                <a:spcPts val="4800"/>
              </a:lnSpc>
              <a:spcBef>
                <a:spcPts val="600"/>
              </a:spcBef>
              <a:buNone/>
            </a:pPr>
            <a:r>
              <a:rPr lang="en-US" dirty="0">
                <a:ea typeface="Open Sans" pitchFamily="34" charset="0"/>
                <a:cs typeface="Open Sans" pitchFamily="34" charset="0"/>
              </a:rPr>
              <a:t>What are some of the </a:t>
            </a:r>
          </a:p>
          <a:p>
            <a:pPr marL="0" indent="0" algn="ctr">
              <a:lnSpc>
                <a:spcPts val="4800"/>
              </a:lnSpc>
              <a:spcBef>
                <a:spcPts val="600"/>
              </a:spcBef>
              <a:buNone/>
            </a:pPr>
            <a:r>
              <a:rPr lang="en-US" dirty="0">
                <a:ea typeface="Open Sans" pitchFamily="34" charset="0"/>
                <a:cs typeface="Open Sans" pitchFamily="34" charset="0"/>
              </a:rPr>
              <a:t>Transitions represented </a:t>
            </a:r>
          </a:p>
          <a:p>
            <a:pPr marL="0" indent="0" algn="ctr">
              <a:lnSpc>
                <a:spcPts val="4800"/>
              </a:lnSpc>
              <a:spcBef>
                <a:spcPts val="600"/>
              </a:spcBef>
              <a:buNone/>
            </a:pPr>
            <a:r>
              <a:rPr lang="en-US" dirty="0">
                <a:ea typeface="Open Sans" pitchFamily="34" charset="0"/>
                <a:cs typeface="Open Sans" pitchFamily="34" charset="0"/>
              </a:rPr>
              <a:t>here today? </a:t>
            </a:r>
          </a:p>
        </p:txBody>
      </p:sp>
    </p:spTree>
    <p:extLst>
      <p:ext uri="{BB962C8B-B14F-4D97-AF65-F5344CB8AC3E}">
        <p14:creationId xmlns:p14="http://schemas.microsoft.com/office/powerpoint/2010/main" val="13253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56" y="894078"/>
            <a:ext cx="7886700" cy="974390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+mn-lt"/>
                <a:ea typeface="Open Sans Semibold" pitchFamily="34" charset="0"/>
                <a:cs typeface="Open Sans Semibold" pitchFamily="34" charset="0"/>
              </a:rPr>
              <a:t>The Wheel of a Life in </a:t>
            </a:r>
            <a:r>
              <a:rPr lang="en-US" b="1" dirty="0">
                <a:latin typeface="+mn-lt"/>
                <a:ea typeface="Open Sans Extrabold" pitchFamily="34" charset="0"/>
                <a:cs typeface="Open Sans Extrabold" pitchFamily="34" charset="0"/>
              </a:rPr>
              <a:t>Transition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31" y="1958620"/>
            <a:ext cx="4279949" cy="4265260"/>
          </a:xfrm>
          <a:noFill/>
        </p:spPr>
      </p:pic>
    </p:spTree>
    <p:extLst>
      <p:ext uri="{BB962C8B-B14F-4D97-AF65-F5344CB8AC3E}">
        <p14:creationId xmlns:p14="http://schemas.microsoft.com/office/powerpoint/2010/main" val="416511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69" y="1184855"/>
            <a:ext cx="8541106" cy="4893974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Purpose/meaning – what you wake up for every day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Work – how you support yourself and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Finances – how much compensation you receive for your 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Relationship/significant other – level of intimacy, quality of communication, mutual support and encouragement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Community – friends/family, those whom you go to for support and comradery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Attitude – the tone of your thoughts toward the future, the present, and the past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Environment – physical location, pace of community, lifestyle of surrounding community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Health – physical, emotional, mental, and spiritual</a:t>
            </a:r>
          </a:p>
        </p:txBody>
      </p:sp>
    </p:spTree>
    <p:extLst>
      <p:ext uri="{BB962C8B-B14F-4D97-AF65-F5344CB8AC3E}">
        <p14:creationId xmlns:p14="http://schemas.microsoft.com/office/powerpoint/2010/main" val="42537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5EBA8024-4EB0-5C68-6E9A-CD3D8D9F7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72" y="1319377"/>
            <a:ext cx="5408910" cy="50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907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2F2D926AF48B1F6FDB8FFC3224D" ma:contentTypeVersion="13" ma:contentTypeDescription="Create a new document." ma:contentTypeScope="" ma:versionID="2c778a79af37f269528ac3238f7bfc9e">
  <xsd:schema xmlns:xsd="http://www.w3.org/2001/XMLSchema" xmlns:xs="http://www.w3.org/2001/XMLSchema" xmlns:p="http://schemas.microsoft.com/office/2006/metadata/properties" xmlns:ns2="9c0f974d-26f5-4252-9807-1e07130582e8" xmlns:ns3="c891717c-02b3-49e7-9031-327b2ea50ef1" targetNamespace="http://schemas.microsoft.com/office/2006/metadata/properties" ma:root="true" ma:fieldsID="273a10dbe10139aa74d30ee3fcc2ee5a" ns2:_="" ns3:_="">
    <xsd:import namespace="9c0f974d-26f5-4252-9807-1e07130582e8"/>
    <xsd:import namespace="c891717c-02b3-49e7-9031-327b2ea50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974d-26f5-4252-9807-1e0713058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1717c-02b3-49e7-9031-327b2ea50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C039B5-B03B-4453-9FE3-6F5305D18C7A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891717c-02b3-49e7-9031-327b2ea50ef1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9c0f974d-26f5-4252-9807-1e07130582e8"/>
  </ds:schemaRefs>
</ds:datastoreItem>
</file>

<file path=customXml/itemProps2.xml><?xml version="1.0" encoding="utf-8"?>
<ds:datastoreItem xmlns:ds="http://schemas.openxmlformats.org/officeDocument/2006/customXml" ds:itemID="{38F82419-6C9B-429C-92F4-FA184E0E10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359AD2-A996-4F40-BE16-4296A5065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974d-26f5-4252-9807-1e07130582e8"/>
    <ds:schemaRef ds:uri="c891717c-02b3-49e7-9031-327b2ea50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240</Words>
  <Application>Microsoft Macintosh PowerPoint</Application>
  <PresentationFormat>On-screen Show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 Light</vt:lpstr>
      <vt:lpstr>Arial</vt:lpstr>
      <vt:lpstr>Calibri</vt:lpstr>
      <vt:lpstr>1_Office Theme</vt:lpstr>
      <vt:lpstr>Office Theme</vt:lpstr>
      <vt:lpstr>PowerPoint Presentation</vt:lpstr>
      <vt:lpstr>Personalize this slide with your story or delete it. (Please use only 1 slide)</vt:lpstr>
      <vt:lpstr>Personalize this slide with your story or delete it. (Please use only 1 slide)</vt:lpstr>
      <vt:lpstr>Personalize this slide with your story or delete it. (Please use only 1 slide)</vt:lpstr>
      <vt:lpstr>Personalize this slide with your story or delete it. (Please use only 1 slide)</vt:lpstr>
      <vt:lpstr>PowerPoint Presentation</vt:lpstr>
      <vt:lpstr>The Wheel of a Life in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</dc:title>
  <dc:creator>Rachael Harris</dc:creator>
  <cp:lastModifiedBy>Sean Sanberg</cp:lastModifiedBy>
  <cp:revision>49</cp:revision>
  <dcterms:created xsi:type="dcterms:W3CDTF">2016-06-17T23:46:11Z</dcterms:created>
  <dcterms:modified xsi:type="dcterms:W3CDTF">2023-02-22T15:54:40Z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0x010100A73312F2D926AF48B1F6FDB8FFC3224D</vt:lpwstr>
  </property>
  <property fmtid="{D5CDD505-2E9C-101B-9397-08002B2CF9AE}" pid="3" name="Order">
    <vt:r8>273200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