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EF416A-DDA0-8689-DD46-10071AE51F1A}" name="Sean Sanberg" initials="SS" userId="S::sean.sanberg@strongerfamilies.org::4da5f474-b81f-4b34-adce-b11a6cc50d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6327"/>
  </p:normalViewPr>
  <p:slideViewPr>
    <p:cSldViewPr snapToGrid="0" snapToObjects="1">
      <p:cViewPr varScale="1">
        <p:scale>
          <a:sx n="78" d="100"/>
          <a:sy n="78" d="100"/>
        </p:scale>
        <p:origin x="19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77B5-CB1A-4C46-9D09-642FB4B7C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76F3D-AE3A-6A4A-BA14-C03928999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FCD84-2588-9F48-A882-538035E9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1DD5-F445-F346-B32D-B7DE782CD75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940E7-717E-AA48-844A-B5923D19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5F703-FD01-6343-AC37-9D3543C4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2028-CC12-4545-AF54-28E79584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7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30DF-E10B-944B-9778-63995B1A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2877E-CAB3-7347-A912-2F0955631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12795-B8EB-B040-A9F9-EB3348F9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1DD5-F445-F346-B32D-B7DE782CD75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66D21-AACB-314B-89B3-E8AEB790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38C4E-C1F2-C84F-B342-EE89182CE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2028-CC12-4545-AF54-28E79584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0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CAB140-B99D-5843-B81D-24CB8FA92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E4E2E-2E2B-B347-AD3C-E1A010103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BFA3C-BB2A-414A-AF1F-ECA87351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1DD5-F445-F346-B32D-B7DE782CD75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8FCB5-B17A-EA4B-BDBC-A2BDE5C9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9E6D0-DA21-AB47-A412-46DB742C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2028-CC12-4545-AF54-28E79584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8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4BCE-255B-B54F-AE85-33A774ED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48F0A-D54D-E34E-B3B4-957D1B6A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04C34-88FE-8E42-BA3B-AE399BD1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1DD5-F445-F346-B32D-B7DE782CD75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E39A9-1941-3E45-85D9-C69B68CC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72C8A-EE65-044E-B14C-5CB590D1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2028-CC12-4545-AF54-28E79584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4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1B0D-DDC1-5A4D-B3E8-8C74BD4D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18CD1-3DF4-BB4C-9B42-045A64BDD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D0CE5-0E51-0B46-B57C-71EC5C4A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1DD5-F445-F346-B32D-B7DE782CD75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B8676-4553-654D-965D-BE444C3C8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983B7-73C3-8349-BCF7-449387A0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2028-CC12-4545-AF54-28E79584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7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3CCB-E7EA-1D47-9F4F-63D5C55B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2841-8EBF-FA47-A083-3E4ABEFF8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81CAC-CB68-2C4D-9814-0D5280021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93907-5932-FD48-9D34-23F3D419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1DD5-F445-F346-B32D-B7DE782CD75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4BA61-C91F-F543-9153-C2C5F467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90056-F395-4648-B829-BE2A050C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2028-CC12-4545-AF54-28E79584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FF64-B00D-D84D-9E48-0B275FD3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7AF9F-C49A-5448-B757-711D96032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4F0F5-9290-3545-80EA-1FFEFC0BC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5EB12-012C-D34F-ACA5-144536F16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A5E1D-ED5F-1343-921D-7B61B0E3F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7263C5-44CD-7649-97AA-F60F8FEA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1DD5-F445-F346-B32D-B7DE782CD75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FD363-267F-CA4C-B4F8-56170EC5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EF16D1-F600-734D-B66E-687C950D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2028-CC12-4545-AF54-28E79584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300E-A027-354E-A3F8-75758612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6FDE5-E137-224F-A87C-1D23A86A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1DD5-F445-F346-B32D-B7DE782CD75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CFE63-E3F6-6842-A7DB-E39F2AFC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9DC4E-B607-2947-9953-338AA6F1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2028-CC12-4545-AF54-28E79584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1AF96-9A39-4B40-871E-6982F9E2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1DD5-F445-F346-B32D-B7DE782CD75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13C39-93DF-164D-8BF2-AD18BBFD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4E21F-869F-E945-A598-C77296BB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2028-CC12-4545-AF54-28E79584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2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5882-4FA8-DA4A-BF90-9A7C33ED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61AF8-56F0-6944-9CA1-34B21A84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93DD-CE6A-7546-BC6E-C131F3B33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86A40-52D4-A444-9363-31A1F6DA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1DD5-F445-F346-B32D-B7DE782CD75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865CF-37D2-D64F-86EC-F7B5D929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9071E-08BA-FF41-BC7D-84788533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2028-CC12-4545-AF54-28E79584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C6B4-D48D-E14F-A8A6-6DB1B81A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BD14C8-32BB-9D44-A7ED-7365A9CDC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FB6A7-4A48-944E-82B8-7B82879E5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0BE6C-A2F5-0540-A992-0F75CDAB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1DD5-F445-F346-B32D-B7DE782CD75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86CEA-782C-9E4D-8323-0F7DDE30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6FA82-E955-244E-83DC-CBA8B653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2028-CC12-4545-AF54-28E79584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4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830F7-6C24-5A4C-AC37-F03EA8E9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246F8-C240-9449-8411-1B75A203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8312F-B106-DA45-9E0B-442BA1527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1DD5-F445-F346-B32D-B7DE782CD75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127F5-FC60-2B40-A681-4F2E37DD3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9CB42-E876-5B4A-8FA0-76600A70F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2028-CC12-4545-AF54-28E79584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, person, player&#10;&#10;Description automatically generated">
            <a:extLst>
              <a:ext uri="{FF2B5EF4-FFF2-40B4-BE49-F238E27FC236}">
                <a16:creationId xmlns:a16="http://schemas.microsoft.com/office/drawing/2014/main" id="{C7755532-67EC-87CE-A695-E866382D0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5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B4C56-237D-7047-8566-60DBDB09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2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2D740DA-2E06-D742-81BC-88CD5AE5A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3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442B5-3A0C-CB48-A11E-4DE8DD3F9E85}"/>
              </a:ext>
            </a:extLst>
          </p:cNvPr>
          <p:cNvSpPr txBox="1"/>
          <p:nvPr/>
        </p:nvSpPr>
        <p:spPr>
          <a:xfrm>
            <a:off x="6600496" y="6042644"/>
            <a:ext cx="406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- ACTION   	- FEELING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8890FC-324F-4346-9DD5-7B25C326844A}"/>
              </a:ext>
            </a:extLst>
          </p:cNvPr>
          <p:cNvSpPr/>
          <p:nvPr/>
        </p:nvSpPr>
        <p:spPr>
          <a:xfrm>
            <a:off x="7315199" y="6140745"/>
            <a:ext cx="220717" cy="1962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E06732-C50E-4140-A025-11766EFF3A87}"/>
              </a:ext>
            </a:extLst>
          </p:cNvPr>
          <p:cNvSpPr/>
          <p:nvPr/>
        </p:nvSpPr>
        <p:spPr>
          <a:xfrm>
            <a:off x="9136273" y="6140745"/>
            <a:ext cx="220717" cy="19620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C5725CE9-36E7-7B93-E9D1-D4171A640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52B038-D660-429A-692F-FDF3AD8C20F6}"/>
              </a:ext>
            </a:extLst>
          </p:cNvPr>
          <p:cNvSpPr txBox="1"/>
          <p:nvPr/>
        </p:nvSpPr>
        <p:spPr>
          <a:xfrm>
            <a:off x="6096000" y="2555584"/>
            <a:ext cx="442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RAISE YOUR INTENSITY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CD912-04D5-D732-92E4-23342951A8AB}"/>
              </a:ext>
            </a:extLst>
          </p:cNvPr>
          <p:cNvSpPr txBox="1"/>
          <p:nvPr/>
        </p:nvSpPr>
        <p:spPr>
          <a:xfrm>
            <a:off x="6096000" y="3283740"/>
            <a:ext cx="295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OVERWHELMED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C26B6-8041-3B12-4DC5-9911613F7DF7}"/>
              </a:ext>
            </a:extLst>
          </p:cNvPr>
          <p:cNvSpPr txBox="1"/>
          <p:nvPr/>
        </p:nvSpPr>
        <p:spPr>
          <a:xfrm>
            <a:off x="6096000" y="3758329"/>
            <a:ext cx="2734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SHUT DOWN/ DON’T ENGAGE</a:t>
            </a:r>
          </a:p>
        </p:txBody>
      </p:sp>
    </p:spTree>
    <p:extLst>
      <p:ext uri="{BB962C8B-B14F-4D97-AF65-F5344CB8AC3E}">
        <p14:creationId xmlns:p14="http://schemas.microsoft.com/office/powerpoint/2010/main" val="5796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08235A6-4ED9-47B4-BA44-2D1378F67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21C69F-AA89-ADA7-E6AA-C22D0F141D97}"/>
              </a:ext>
            </a:extLst>
          </p:cNvPr>
          <p:cNvSpPr txBox="1"/>
          <p:nvPr/>
        </p:nvSpPr>
        <p:spPr>
          <a:xfrm>
            <a:off x="4460541" y="2526109"/>
            <a:ext cx="273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SHUT DOWN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FEAEF-3C43-8EC3-8A43-DE7A36B09E29}"/>
              </a:ext>
            </a:extLst>
          </p:cNvPr>
          <p:cNvSpPr txBox="1"/>
          <p:nvPr/>
        </p:nvSpPr>
        <p:spPr>
          <a:xfrm>
            <a:off x="3345451" y="3340428"/>
            <a:ext cx="408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DISMISSED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04862-D28A-1549-7342-E045500AEBB4}"/>
              </a:ext>
            </a:extLst>
          </p:cNvPr>
          <p:cNvSpPr txBox="1"/>
          <p:nvPr/>
        </p:nvSpPr>
        <p:spPr>
          <a:xfrm>
            <a:off x="6096000" y="4154747"/>
            <a:ext cx="385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DISREGARD YOUR INPUT</a:t>
            </a:r>
          </a:p>
        </p:txBody>
      </p:sp>
    </p:spTree>
    <p:extLst>
      <p:ext uri="{BB962C8B-B14F-4D97-AF65-F5344CB8AC3E}">
        <p14:creationId xmlns:p14="http://schemas.microsoft.com/office/powerpoint/2010/main" val="44281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EB8C14-2B40-EC47-B0A8-2F57CD930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52ABC63-A3FF-973E-1B7B-BE044CB28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7" y="4311796"/>
            <a:ext cx="1041987" cy="564410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9DCEA388-3343-E2D5-8E4C-F4CD15074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03" y="3138664"/>
            <a:ext cx="1064602" cy="5431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675D97-61F9-14D7-B7C4-6EF1BF6FE40D}"/>
              </a:ext>
            </a:extLst>
          </p:cNvPr>
          <p:cNvSpPr/>
          <p:nvPr/>
        </p:nvSpPr>
        <p:spPr>
          <a:xfrm>
            <a:off x="2297723" y="3001108"/>
            <a:ext cx="5158154" cy="2075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1A732-1ABE-3449-61E3-61AC175B37AE}"/>
              </a:ext>
            </a:extLst>
          </p:cNvPr>
          <p:cNvSpPr txBox="1"/>
          <p:nvPr/>
        </p:nvSpPr>
        <p:spPr>
          <a:xfrm>
            <a:off x="2210386" y="3187838"/>
            <a:ext cx="2353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Overwhelmed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F5241-A408-3F34-07B4-0E7864327A84}"/>
              </a:ext>
            </a:extLst>
          </p:cNvPr>
          <p:cNvSpPr txBox="1"/>
          <p:nvPr/>
        </p:nvSpPr>
        <p:spPr>
          <a:xfrm>
            <a:off x="2210386" y="4356726"/>
            <a:ext cx="1694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Dismissed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DD659E-B13C-D1F1-82B8-0CF98F073F2E}"/>
              </a:ext>
            </a:extLst>
          </p:cNvPr>
          <p:cNvSpPr txBox="1"/>
          <p:nvPr/>
        </p:nvSpPr>
        <p:spPr>
          <a:xfrm>
            <a:off x="4832900" y="3138664"/>
            <a:ext cx="2028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Shut Down 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CE6A26-B0BA-122E-A31F-D8228E142362}"/>
              </a:ext>
            </a:extLst>
          </p:cNvPr>
          <p:cNvSpPr txBox="1"/>
          <p:nvPr/>
        </p:nvSpPr>
        <p:spPr>
          <a:xfrm>
            <a:off x="4832900" y="4402973"/>
            <a:ext cx="3466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Disregard Your Input</a:t>
            </a:r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2A7478-64D9-2FEF-B1F3-186C281E7581}"/>
              </a:ext>
            </a:extLst>
          </p:cNvPr>
          <p:cNvSpPr txBox="1"/>
          <p:nvPr/>
        </p:nvSpPr>
        <p:spPr>
          <a:xfrm>
            <a:off x="8745213" y="2861665"/>
            <a:ext cx="3368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Clearly state my status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814290-65D0-07F8-05AD-668481FA4E4A}"/>
              </a:ext>
            </a:extLst>
          </p:cNvPr>
          <p:cNvSpPr txBox="1"/>
          <p:nvPr/>
        </p:nvSpPr>
        <p:spPr>
          <a:xfrm>
            <a:off x="8739600" y="4125974"/>
            <a:ext cx="3696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Ask Clarifying Questions </a:t>
            </a:r>
          </a:p>
        </p:txBody>
      </p:sp>
    </p:spTree>
    <p:extLst>
      <p:ext uri="{BB962C8B-B14F-4D97-AF65-F5344CB8AC3E}">
        <p14:creationId xmlns:p14="http://schemas.microsoft.com/office/powerpoint/2010/main" val="66449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erson sitting at a desk with several laptops&#10;&#10;Description automatically generated with low confidence">
            <a:extLst>
              <a:ext uri="{FF2B5EF4-FFF2-40B4-BE49-F238E27FC236}">
                <a16:creationId xmlns:a16="http://schemas.microsoft.com/office/drawing/2014/main" id="{D1351A31-2951-1169-0E13-44861BA51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6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61E655C-2B40-7542-801E-D5A895908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5E86AB-3618-C245-BC0E-DCF375649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04C49D1-B0CB-ED48-A396-FA7BDDA0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1FD153-0AA1-7B43-A0A3-A25D5DF34261}"/>
              </a:ext>
            </a:extLst>
          </p:cNvPr>
          <p:cNvSpPr txBox="1"/>
          <p:nvPr/>
        </p:nvSpPr>
        <p:spPr>
          <a:xfrm>
            <a:off x="3218793" y="2401839"/>
            <a:ext cx="5754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DUEL AT THE MALL</a:t>
            </a:r>
          </a:p>
        </p:txBody>
      </p:sp>
    </p:spTree>
    <p:extLst>
      <p:ext uri="{BB962C8B-B14F-4D97-AF65-F5344CB8AC3E}">
        <p14:creationId xmlns:p14="http://schemas.microsoft.com/office/powerpoint/2010/main" val="178464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CA67407-2E13-5747-A097-B51F0F25E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3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cat, mammal, laying&#10;&#10;Description automatically generated">
            <a:extLst>
              <a:ext uri="{FF2B5EF4-FFF2-40B4-BE49-F238E27FC236}">
                <a16:creationId xmlns:a16="http://schemas.microsoft.com/office/drawing/2014/main" id="{5AF17B07-CAA5-AE47-B369-F97C17468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8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kitchenware, pot&#10;&#10;Description automatically generated">
            <a:extLst>
              <a:ext uri="{FF2B5EF4-FFF2-40B4-BE49-F238E27FC236}">
                <a16:creationId xmlns:a16="http://schemas.microsoft.com/office/drawing/2014/main" id="{AED55844-782E-CC4F-9471-6555F2FDA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3A21D4-1370-9447-B936-EE9F5FC2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4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D90-B1D3-684C-B539-569C6DA5F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F6B8B-3E65-1B4A-A5CE-BD9CC3A8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9B890E9-FA27-4047-A992-8FB67CBD5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88C44C-327C-404D-AFF1-2FA0BF296D76}"/>
              </a:ext>
            </a:extLst>
          </p:cNvPr>
          <p:cNvSpPr txBox="1"/>
          <p:nvPr/>
        </p:nvSpPr>
        <p:spPr>
          <a:xfrm>
            <a:off x="967156" y="4804751"/>
            <a:ext cx="4360984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0985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3312F2D926AF48B1F6FDB8FFC3224D" ma:contentTypeVersion="16" ma:contentTypeDescription="Create a new document." ma:contentTypeScope="" ma:versionID="345463d90059496b5fad6b76b55bf23f">
  <xsd:schema xmlns:xsd="http://www.w3.org/2001/XMLSchema" xmlns:xs="http://www.w3.org/2001/XMLSchema" xmlns:p="http://schemas.microsoft.com/office/2006/metadata/properties" xmlns:ns2="9c0f974d-26f5-4252-9807-1e07130582e8" xmlns:ns3="c891717c-02b3-49e7-9031-327b2ea50ef1" targetNamespace="http://schemas.microsoft.com/office/2006/metadata/properties" ma:root="true" ma:fieldsID="39eae25be924e232d744accd0ca903f0" ns2:_="" ns3:_="">
    <xsd:import namespace="9c0f974d-26f5-4252-9807-1e07130582e8"/>
    <xsd:import namespace="c891717c-02b3-49e7-9031-327b2ea50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f974d-26f5-4252-9807-1e07130582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015ed1-ebcc-40d7-bb13-ade5c8e705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1717c-02b3-49e7-9031-327b2ea50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48e027-727e-4354-b44e-fd64f8e4ae29}" ma:internalName="TaxCatchAll" ma:showField="CatchAllData" ma:web="c891717c-02b3-49e7-9031-327b2ea50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0f974d-26f5-4252-9807-1e07130582e8">
      <Terms xmlns="http://schemas.microsoft.com/office/infopath/2007/PartnerControls"/>
    </lcf76f155ced4ddcb4097134ff3c332f>
    <TaxCatchAll xmlns="c891717c-02b3-49e7-9031-327b2ea50ef1" xsi:nil="true"/>
  </documentManagement>
</p:properties>
</file>

<file path=customXml/itemProps1.xml><?xml version="1.0" encoding="utf-8"?>
<ds:datastoreItem xmlns:ds="http://schemas.openxmlformats.org/officeDocument/2006/customXml" ds:itemID="{8127593C-B707-4F19-98E0-B6C4202C0F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FBF5B4-C035-4E3C-9FD5-F186CFCC9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0f974d-26f5-4252-9807-1e07130582e8"/>
    <ds:schemaRef ds:uri="c891717c-02b3-49e7-9031-327b2ea50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CF929F-875C-4C92-9AA7-50C3D156F989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c891717c-02b3-49e7-9031-327b2ea50ef1"/>
    <ds:schemaRef ds:uri="http://schemas.microsoft.com/office/2006/metadata/properties"/>
    <ds:schemaRef ds:uri="http://purl.org/dc/elements/1.1/"/>
    <ds:schemaRef ds:uri="http://schemas.microsoft.com/office/infopath/2007/PartnerControls"/>
    <ds:schemaRef ds:uri="9c0f974d-26f5-4252-9807-1e07130582e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39</Words>
  <Application>Microsoft Macintosh PowerPoint</Application>
  <PresentationFormat>Widescreen</PresentationFormat>
  <Paragraphs>14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Sanberg</dc:creator>
  <cp:lastModifiedBy>Noel Meador</cp:lastModifiedBy>
  <cp:revision>7</cp:revision>
  <dcterms:created xsi:type="dcterms:W3CDTF">2022-03-31T22:04:17Z</dcterms:created>
  <dcterms:modified xsi:type="dcterms:W3CDTF">2022-11-15T16:35:19Z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0x010100A73312F2D926AF48B1F6FDB8FFC3224D</vt:lpwstr>
  </property>
</Properties>
</file>