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EF416A-DDA0-8689-DD46-10071AE51F1A}" name="Sean Sanberg" initials="SS" userId="S::sean.sanberg@strongerfamilies.org::4da5f474-b81f-4b34-adce-b11a6cc50d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2E543-BB4A-9B49-81E6-8407F36E3CC9}" v="12" dt="2022-05-25T21:38:58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56"/>
    <p:restoredTop sz="95903"/>
  </p:normalViewPr>
  <p:slideViewPr>
    <p:cSldViewPr snapToGrid="0" snapToObjects="1">
      <p:cViewPr varScale="1">
        <p:scale>
          <a:sx n="71" d="100"/>
          <a:sy n="71" d="100"/>
        </p:scale>
        <p:origin x="17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7190-6218-154A-B127-57666C5BA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9F0FC-70F1-9B46-9AB9-E6BF01289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435E-95E2-304E-AB30-784190FA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EF006-5B96-554A-8C50-146229D8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4FF-02DB-7040-8D5B-9D13D36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DD2F-99B1-2143-A64B-BFA83D15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6ED58-AC6E-8242-A719-524425EB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62DF9-C459-3B41-ABD1-7624F7D5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DD9B0-881F-A84D-94A2-F1800C7D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85C3B-8A29-A847-8A77-7A7B0C91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6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0ED04-8A8B-FF4B-9FE6-3BBAFD2EE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21187-BD7E-124B-B338-93B07A22C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331B0-7DE3-E040-A840-687A150E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B97D-5669-BC46-BF3E-62D97979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D0A00-463B-3C4D-819E-4183741B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1902-F76D-954F-9915-AFE87209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4A6F-A9C2-2C4C-AE75-7AE823062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E76A-A449-474E-B129-3EA1382E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62007-620B-4D49-8229-EC11EB3D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44DD-8970-AB43-AD92-705F46CE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6B3F-765D-9B4E-B3E5-F8D7B375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5293E-8966-454E-B9C0-5C75D060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E7AEC-1A4A-2B41-8A0D-F42DF7B1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8D063-06F9-CD47-AE17-AB00AA51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8AB66-47E9-224A-9199-B0509979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4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A687-2A55-194A-AB67-5511A6EC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FDC12-3F9A-D242-A291-AE44F07D4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5E181-0473-4F43-87B4-04056050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1092-D3ED-B440-82D8-27BD02F8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086C0-FB2B-4342-BE77-89639FCA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8BE52-64E7-5D4C-ABE3-B3744BEA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C337-B746-3E48-8289-57515420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6AEA9-1C7D-454F-8146-4225193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D8A89-0CAB-A446-BC12-ADC703396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B8C67-5E30-9346-B2EC-8652002E0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94C37-B5D1-A544-BC44-947274283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B0C0B-3BBB-ED41-B4D2-14CF44A6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32A4C-1A5F-1040-AB81-BE300836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CDF53-B331-7B4F-B7D7-0637B8D9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04FE-84BD-2447-B5E8-9878F465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BE3B2-B2F6-314A-9D94-3FD545DE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F83D4-94D2-8C41-8DE7-CC0C71E1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E7C7E-1096-734A-9058-3EECC1B8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1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2F12F-83D0-1C4F-A05D-9123594B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31F94-19F8-B742-AFAC-1D034D64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92830-D20C-4D49-A977-0F8BE373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7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FA2A-53EC-D346-B74C-99099FC1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BE11-A57E-E743-80F9-87335548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763C9-50EA-414A-B873-C33002A4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BF6A9-8196-F34C-A867-72E0DD69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5575E-B3B6-4B40-9715-9A7C57E7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D9F88-97A3-3C4D-8152-53879C80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205-E626-C84A-B2CF-05E62F6D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C2BCE-28AC-144D-AA4A-8D2D4705A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85AB4-3F0E-6948-8ED6-C7DDB9170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273B5-D6DA-A747-BA86-523BB2E7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3579C-38D1-EE46-9E39-828FDEFE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CD7DA-3C1E-FF49-A087-62FCF9F4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5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988F9-75FA-3C46-8E0B-29F7E54D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C7682-5694-0348-B00B-A67711138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76FD0-26D7-504C-81CF-5129A410B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7418-B324-534E-BDC6-C8AF69F3FDBF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F2AA-AD2F-DA45-9335-2F949AFE8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2AF1-D318-684B-A6EE-35D70B0E7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16D0-FF0E-D64A-9BE9-8D4E637A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EB740BF-092C-7C3F-8E21-D1A57BB8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094C960-25E0-2144-BDCC-BBE7FDED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9C9E145-23FC-2C40-88A2-174141EED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7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4416DE0D-F378-83FB-2171-54ED1D1F9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oup of men&#10;&#10;Description automatically generated with low confidence">
            <a:extLst>
              <a:ext uri="{FF2B5EF4-FFF2-40B4-BE49-F238E27FC236}">
                <a16:creationId xmlns:a16="http://schemas.microsoft.com/office/drawing/2014/main" id="{939B5ABC-B83F-31DB-F0C0-14FCA866A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3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3080C4B-9E3C-844F-8CB9-73783B26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1D655C-AD5C-E74C-BA08-98520BD6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8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C29998A-D7CE-4C49-A776-2A9DB524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6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9364A1F-2B5E-A24F-8585-B7C0E3A09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9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FA54F7B6-6311-A948-8D93-41DD5BEAC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5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art, sunburst chart&#10;&#10;Description automatically generated">
            <a:extLst>
              <a:ext uri="{FF2B5EF4-FFF2-40B4-BE49-F238E27FC236}">
                <a16:creationId xmlns:a16="http://schemas.microsoft.com/office/drawing/2014/main" id="{CEACC8F7-C3B5-C44A-AE18-2F496042C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54E0E-10FD-1B4C-8044-40AF1440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780-B05C-5344-A832-A11E5EA1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06347-E778-394F-B9DD-517892EC8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E1A14D8-A999-6C4B-AB12-118DDC7A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4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0f974d-26f5-4252-9807-1e07130582e8">
      <Terms xmlns="http://schemas.microsoft.com/office/infopath/2007/PartnerControls"/>
    </lcf76f155ced4ddcb4097134ff3c332f>
    <TaxCatchAll xmlns="c891717c-02b3-49e7-9031-327b2ea50e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312F2D926AF48B1F6FDB8FFC3224D" ma:contentTypeVersion="16" ma:contentTypeDescription="Create a new document." ma:contentTypeScope="" ma:versionID="345463d90059496b5fad6b76b55bf23f">
  <xsd:schema xmlns:xsd="http://www.w3.org/2001/XMLSchema" xmlns:xs="http://www.w3.org/2001/XMLSchema" xmlns:p="http://schemas.microsoft.com/office/2006/metadata/properties" xmlns:ns2="9c0f974d-26f5-4252-9807-1e07130582e8" xmlns:ns3="c891717c-02b3-49e7-9031-327b2ea50ef1" targetNamespace="http://schemas.microsoft.com/office/2006/metadata/properties" ma:root="true" ma:fieldsID="39eae25be924e232d744accd0ca903f0" ns2:_="" ns3:_="">
    <xsd:import namespace="9c0f974d-26f5-4252-9807-1e07130582e8"/>
    <xsd:import namespace="c891717c-02b3-49e7-9031-327b2ea50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f974d-26f5-4252-9807-1e0713058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015ed1-ebcc-40d7-bb13-ade5c8e70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1717c-02b3-49e7-9031-327b2ea50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48e027-727e-4354-b44e-fd64f8e4ae29}" ma:internalName="TaxCatchAll" ma:showField="CatchAllData" ma:web="c891717c-02b3-49e7-9031-327b2ea50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3B1772-B397-4A07-AB0D-D3931A9951A6}">
  <ds:schemaRefs>
    <ds:schemaRef ds:uri="http://schemas.microsoft.com/office/2006/documentManagement/types"/>
    <ds:schemaRef ds:uri="http://purl.org/dc/elements/1.1/"/>
    <ds:schemaRef ds:uri="c891717c-02b3-49e7-9031-327b2ea50ef1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9c0f974d-26f5-4252-9807-1e07130582e8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3D033D8-3C41-47D8-A10C-A7997C7A07DC}"/>
</file>

<file path=customXml/itemProps3.xml><?xml version="1.0" encoding="utf-8"?>
<ds:datastoreItem xmlns:ds="http://schemas.openxmlformats.org/officeDocument/2006/customXml" ds:itemID="{CDA06AA5-224B-48F4-96CA-5B3A5F168F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Sanberg</dc:creator>
  <cp:lastModifiedBy>Sean Sanberg</cp:lastModifiedBy>
  <cp:revision>2</cp:revision>
  <dcterms:created xsi:type="dcterms:W3CDTF">2022-03-31T21:38:36Z</dcterms:created>
  <dcterms:modified xsi:type="dcterms:W3CDTF">2022-05-25T21:39:54Z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0x010100A73312F2D926AF48B1F6FDB8FFC3224D</vt:lpwstr>
  </property>
</Properties>
</file>