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41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 Meador" userId="08e4ec94-577b-4e8a-b3f6-3fc237ec44fa" providerId="ADAL" clId="{6B687B2A-05DB-5E44-955F-CB709FC50116}"/>
    <pc:docChg chg="modSld">
      <pc:chgData name="Noel Meador" userId="08e4ec94-577b-4e8a-b3f6-3fc237ec44fa" providerId="ADAL" clId="{6B687B2A-05DB-5E44-955F-CB709FC50116}" dt="2022-09-01T23:08:50.047" v="0" actId="729"/>
      <pc:docMkLst>
        <pc:docMk/>
      </pc:docMkLst>
      <pc:sldChg chg="mod modShow">
        <pc:chgData name="Noel Meador" userId="08e4ec94-577b-4e8a-b3f6-3fc237ec44fa" providerId="ADAL" clId="{6B687B2A-05DB-5E44-955F-CB709FC50116}" dt="2022-09-01T23:08:50.047" v="0" actId="729"/>
        <pc:sldMkLst>
          <pc:docMk/>
          <pc:sldMk cId="3729793161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CF7F-5AED-4A42-A914-CA4C34390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7BE4B-C708-1F43-B71A-02F3E669E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DEC69-4DCB-ED4B-863A-9FBC4AE9C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610F-98B7-DD4D-87E0-E44E70C2C5EA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95F5A-2E33-B44F-8618-4FDA0086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04F0E-ED5B-B743-BA3C-77E823E9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D095-4A24-F741-A602-7D1E0591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4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9D19-E3D7-604D-8775-94D97D90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5567B-E811-5248-B501-56F899686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FA48-36EB-544C-8BE0-3EFB6B97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610F-98B7-DD4D-87E0-E44E70C2C5EA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858DE-DE33-4B4A-AA42-CFD5A360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251C7-0DA6-604A-B422-CB7A8D74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D095-4A24-F741-A602-7D1E0591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7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4FA00-5771-AA43-88EB-DBB193436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86F5C-91C6-C549-BD24-9FBF764F2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0D0FA-D220-9349-9221-A9AC4B44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610F-98B7-DD4D-87E0-E44E70C2C5EA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A85B8-6F98-384C-9A6D-F0EEC35B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2BDC7-EFA2-9340-A5C2-5FBE3CEB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D095-4A24-F741-A602-7D1E0591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9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1F7AF-0A1C-9D40-8FB3-DC4BC10E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E428-865E-9546-A56E-7F6D7ACF7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58062-A161-A64D-9EFD-33994F36F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610F-98B7-DD4D-87E0-E44E70C2C5EA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BA7B3-2BA0-9043-885E-3FCA46040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68D26-1F56-7141-BDDF-E2ADC0BE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D095-4A24-F741-A602-7D1E0591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1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AF875-7B68-1A47-AB4E-B7079173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BD58E-6C90-B045-BEC2-B877E99A1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8CD1F-DCC2-4648-BC16-AB9F2F17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610F-98B7-DD4D-87E0-E44E70C2C5EA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071B6-642B-7B41-B481-86BF2C4E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597DB-A04D-834B-AF71-9CB31814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D095-4A24-F741-A602-7D1E0591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8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01F5-6713-6A41-9045-B5FBE267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E5AC3-34DC-9443-8F2D-24A44B71C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29AAB-8A9C-2549-92CF-2364EDDCB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B7819-7D7F-6B4E-8ED7-099D486B2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610F-98B7-DD4D-87E0-E44E70C2C5EA}" type="datetimeFigureOut">
              <a:rPr lang="en-US" smtClean="0"/>
              <a:t>9/1/22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61AE2-E3D1-284D-AE21-41701A1A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1688E-AA5C-714B-8524-AAA712C7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D095-4A24-F741-A602-7D1E0591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4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2148-51F5-F246-8788-4532A861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1B69-FC01-AE4B-A8A6-93CFDC8CD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CFF0E-EFC0-674E-BE1F-C4B32AC4C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2F8C7-BD1C-2D43-8D56-8AE4655A9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84082B-2749-6341-8726-350B9F381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791565-CB3B-ED4A-ACB4-B17B8E67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610F-98B7-DD4D-87E0-E44E70C2C5EA}" type="datetimeFigureOut">
              <a:rPr lang="en-US" smtClean="0"/>
              <a:t>9/1/22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9365F8-7A61-2F44-823C-7BF508D4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C76308-8252-3947-8486-579E7C89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D095-4A24-F741-A602-7D1E0591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171A-CBB6-414A-82F6-80F4F077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2346F-61A2-7D4C-B461-9007B396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610F-98B7-DD4D-87E0-E44E70C2C5EA}" type="datetimeFigureOut">
              <a:rPr lang="en-US" smtClean="0"/>
              <a:t>9/1/22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B721B-790E-9246-A5F9-BD02295A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2FDB1-A05E-F048-9689-037F32E8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D095-4A24-F741-A602-7D1E0591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7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255AC-CF37-C549-9666-2CBACE1D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610F-98B7-DD4D-87E0-E44E70C2C5EA}" type="datetimeFigureOut">
              <a:rPr lang="en-US" smtClean="0"/>
              <a:t>9/1/22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49DF5-08DD-F546-8D9D-125C7B36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3843B-2F03-8A44-AEE0-FDA9E6F4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D095-4A24-F741-A602-7D1E0591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3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2F89-B286-0441-9BB9-66F4E9B2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8D558-3D2D-A942-ACAD-C0053AED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6B5FF-FE0D-9147-BDF8-62D9B3630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FF06F-EE44-2946-85A2-CFA011CA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610F-98B7-DD4D-87E0-E44E70C2C5EA}" type="datetimeFigureOut">
              <a:rPr lang="en-US" smtClean="0"/>
              <a:t>9/1/22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3BC36-AF09-0041-A5B8-B89A9F53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655F0-007E-2D46-8B03-16456287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D095-4A24-F741-A602-7D1E0591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3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26AD7-44AF-D24B-B93E-70D4ECCB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B19EF4-D14D-3543-B2C2-8095091D6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33B82-70CD-3E43-8036-2F1CE074A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A20DB-F258-8847-B9D9-82C55F52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610F-98B7-DD4D-87E0-E44E70C2C5EA}" type="datetimeFigureOut">
              <a:rPr lang="en-US" smtClean="0"/>
              <a:t>9/1/22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064B6-125A-5F41-B9BC-12FF115E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2EE15-DB58-E044-B425-1315D915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D095-4A24-F741-A602-7D1E0591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0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478929-DC90-344B-BDA2-10690853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A02DC-70F9-D54B-8234-3359E33FB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C879-A412-9B44-A9B1-4D6407BD1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1610F-98B7-DD4D-87E0-E44E70C2C5EA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1226D-C21C-3B43-9F06-5F195C8A6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E27B8-1119-D043-A736-83DAC23D0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8D095-4A24-F741-A602-7D1E0591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433-CA7B-8741-B617-C5233CDA8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D8A03-BD10-8C43-AC47-311031C49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text, tree, person, outdoor&#10;&#10;Description automatically generated">
            <a:extLst>
              <a:ext uri="{FF2B5EF4-FFF2-40B4-BE49-F238E27FC236}">
                <a16:creationId xmlns:a16="http://schemas.microsoft.com/office/drawing/2014/main" id="{0FA20C61-9300-DA7B-AE5E-10A98B12B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48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433-CA7B-8741-B617-C5233CDA8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D8A03-BD10-8C43-AC47-311031C49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423A4A3-3089-D94C-9BEB-D3493B21D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94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433-CA7B-8741-B617-C5233CDA8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D8A03-BD10-8C43-AC47-311031C49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2D0B65-DA05-7341-9DC6-33545F50C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0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433-CA7B-8741-B617-C5233CDA8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D8A03-BD10-8C43-AC47-311031C49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49013A3F-F649-3E4C-A597-1A04A0046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433-CA7B-8741-B617-C5233CDA8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D8A03-BD10-8C43-AC47-311031C49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D18278-E2ED-C847-9819-766F6E9B7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17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433-CA7B-8741-B617-C5233CDA8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D8A03-BD10-8C43-AC47-311031C49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68FA169-7E3D-0D45-8670-CC6B7F3C9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1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433-CA7B-8741-B617-C5233CDA8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D8A03-BD10-8C43-AC47-311031C49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3B2FB10-EF3D-C145-8406-1E177053A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05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433-CA7B-8741-B617-C5233CDA8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D8A03-BD10-8C43-AC47-311031C49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2129F2E1-A25E-C164-74F8-AE1C31E0D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93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433-CA7B-8741-B617-C5233CDA8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D8A03-BD10-8C43-AC47-311031C49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text, person, outdoor&#10;&#10;Description automatically generated">
            <a:extLst>
              <a:ext uri="{FF2B5EF4-FFF2-40B4-BE49-F238E27FC236}">
                <a16:creationId xmlns:a16="http://schemas.microsoft.com/office/drawing/2014/main" id="{7D4A5044-F21D-C1F5-CAC8-4847EC77B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7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433-CA7B-8741-B617-C5233CDA8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D8A03-BD10-8C43-AC47-311031C49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6CD1398D-109B-0E42-B197-FC07DB44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7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433-CA7B-8741-B617-C5233CDA8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D8A03-BD10-8C43-AC47-311031C49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73A008E-75B0-6141-9AF8-A68D24EE5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B55C4D-BD4E-3D42-91B3-EC331029B383}"/>
              </a:ext>
            </a:extLst>
          </p:cNvPr>
          <p:cNvSpPr txBox="1"/>
          <p:nvPr/>
        </p:nvSpPr>
        <p:spPr>
          <a:xfrm>
            <a:off x="921726" y="4826655"/>
            <a:ext cx="4381500" cy="523220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077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433-CA7B-8741-B617-C5233CDA8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D8A03-BD10-8C43-AC47-311031C49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D586D3F4-EBA7-11F8-6EFD-0B29720DC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3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433-CA7B-8741-B617-C5233CDA8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D8A03-BD10-8C43-AC47-311031C49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537E0239-9C7C-2B47-9EA9-65FC37E5E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5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433-CA7B-8741-B617-C5233CDA8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D8A03-BD10-8C43-AC47-311031C49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079C799-3C42-BB4F-E4E3-E92F143B8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7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433-CA7B-8741-B617-C5233CDA8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D8A03-BD10-8C43-AC47-311031C49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39AD99E0-3C0A-673F-9913-BC08EA8D3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1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433-CA7B-8741-B617-C5233CDA8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D8A03-BD10-8C43-AC47-311031C49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B8DDB7E-65BB-E441-BC11-BDAC74A7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2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433-CA7B-8741-B617-C5233CDA8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D8A03-BD10-8C43-AC47-311031C49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CB3EE45-6682-A248-A17D-B9B47D4F7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64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3312F2D926AF48B1F6FDB8FFC3224D" ma:contentTypeVersion="16" ma:contentTypeDescription="Create a new document." ma:contentTypeScope="" ma:versionID="345463d90059496b5fad6b76b55bf23f">
  <xsd:schema xmlns:xsd="http://www.w3.org/2001/XMLSchema" xmlns:xs="http://www.w3.org/2001/XMLSchema" xmlns:p="http://schemas.microsoft.com/office/2006/metadata/properties" xmlns:ns2="9c0f974d-26f5-4252-9807-1e07130582e8" xmlns:ns3="c891717c-02b3-49e7-9031-327b2ea50ef1" targetNamespace="http://schemas.microsoft.com/office/2006/metadata/properties" ma:root="true" ma:fieldsID="39eae25be924e232d744accd0ca903f0" ns2:_="" ns3:_="">
    <xsd:import namespace="9c0f974d-26f5-4252-9807-1e07130582e8"/>
    <xsd:import namespace="c891717c-02b3-49e7-9031-327b2ea50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f974d-26f5-4252-9807-1e07130582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d015ed1-ebcc-40d7-bb13-ade5c8e705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1717c-02b3-49e7-9031-327b2ea50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48e027-727e-4354-b44e-fd64f8e4ae29}" ma:internalName="TaxCatchAll" ma:showField="CatchAllData" ma:web="c891717c-02b3-49e7-9031-327b2ea50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0f974d-26f5-4252-9807-1e07130582e8">
      <Terms xmlns="http://schemas.microsoft.com/office/infopath/2007/PartnerControls"/>
    </lcf76f155ced4ddcb4097134ff3c332f>
    <TaxCatchAll xmlns="c891717c-02b3-49e7-9031-327b2ea50ef1" xsi:nil="true"/>
  </documentManagement>
</p:properties>
</file>

<file path=customXml/itemProps1.xml><?xml version="1.0" encoding="utf-8"?>
<ds:datastoreItem xmlns:ds="http://schemas.openxmlformats.org/officeDocument/2006/customXml" ds:itemID="{39FA4392-123B-4673-A801-061E826F89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7ED264-0663-4035-83F2-8430E0854A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0f974d-26f5-4252-9807-1e07130582e8"/>
    <ds:schemaRef ds:uri="c891717c-02b3-49e7-9031-327b2ea50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A40BF5-EB47-4CA2-8866-F931D6A6A397}">
  <ds:schemaRefs>
    <ds:schemaRef ds:uri="9c0f974d-26f5-4252-9807-1e07130582e8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c891717c-02b3-49e7-9031-327b2ea50ef1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Widescreen</PresentationFormat>
  <Paragraphs>0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Sanberg</dc:creator>
  <cp:lastModifiedBy>Noel Meador</cp:lastModifiedBy>
  <cp:revision>3</cp:revision>
  <dcterms:created xsi:type="dcterms:W3CDTF">2022-04-01T21:16:38Z</dcterms:created>
  <dcterms:modified xsi:type="dcterms:W3CDTF">2022-09-01T23:08:55Z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0x010100A73312F2D926AF48B1F6FDB8FFC3224D</vt:lpwstr>
  </property>
  <property fmtid="{D5CDD505-2E9C-101B-9397-08002B2CF9AE}" pid="3" name="MediaServiceImageTags">
    <vt:lpwstr/>
  </property>
</Properties>
</file>