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70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900"/>
    <p:restoredTop sz="96327"/>
  </p:normalViewPr>
  <p:slideViewPr>
    <p:cSldViewPr snapToGrid="0" snapToObjects="1">
      <p:cViewPr varScale="1">
        <p:scale>
          <a:sx n="115" d="100"/>
          <a:sy n="115" d="100"/>
        </p:scale>
        <p:origin x="232" y="4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oel Meador" userId="08e4ec94-577b-4e8a-b3f6-3fc237ec44fa" providerId="ADAL" clId="{B5E4C339-D237-3049-9B77-46D1833F017D}"/>
    <pc:docChg chg="delSld">
      <pc:chgData name="Noel Meador" userId="08e4ec94-577b-4e8a-b3f6-3fc237ec44fa" providerId="ADAL" clId="{B5E4C339-D237-3049-9B77-46D1833F017D}" dt="2022-09-01T22:40:00.857" v="0" actId="2696"/>
      <pc:docMkLst>
        <pc:docMk/>
      </pc:docMkLst>
      <pc:sldChg chg="del">
        <pc:chgData name="Noel Meador" userId="08e4ec94-577b-4e8a-b3f6-3fc237ec44fa" providerId="ADAL" clId="{B5E4C339-D237-3049-9B77-46D1833F017D}" dt="2022-09-01T22:40:00.857" v="0" actId="2696"/>
        <pc:sldMkLst>
          <pc:docMk/>
          <pc:sldMk cId="2613112001" sldId="26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DF8183-F3AF-614C-830F-4981A9F14A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BCFC0F-9134-2548-ACE9-16DF09115C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934EFC-6525-044F-8B01-27CFE3E4AE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F54032-C7E3-5F42-9ACC-20A4CE1125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12C678-CCAE-114D-AF56-716D18951C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1362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2B09B7-E68A-B144-ABBC-D794AE9DC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406B151-AAC7-8F4F-9952-913674BD68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D28E79-5AC1-3B49-B94D-E51E52602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804247-31F3-2B45-AA7F-45A66D8E3E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C9371-DF2A-AC4D-A4C7-DE8B578806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3744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0D07626-47DC-4C44-B403-780FD85DF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2810C0-2E98-4740-AB80-323C0A50BD0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D81AE0-96E5-9D4C-9B6A-3AB26AF3A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14FB27-1BDD-7F44-8A85-405FDA70DF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6F0CD1-A4C3-E746-813E-F772483A3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736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1B573-3971-3B4A-B23D-2F6848A558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E3FC6-01CE-A14A-A99B-6D1E8E464C8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179FB9-15DB-AE46-9091-97E13F6B94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3A4445-67C4-1146-8D1E-B18F0FE79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960AE-D823-D24E-A6B2-B11ECCD75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044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2399B-E946-E446-A070-9BC62786B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DF96E92-0783-2147-9C9F-540205A36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E2622E-2F57-D046-BCA5-64341EFDAE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657068-4E39-4041-84B0-0F5ABE63F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DA0E37-C97F-0445-97D1-C3384F3AB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457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28CF3-ECE5-D341-B7A2-791186F727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1DBD9F-154A-C444-8F84-905A72F5547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8A1AC1-8785-B147-A983-D2D71EEE598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2ABFA65-59FA-E447-A98B-297AC5660E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FCFAFC-32EF-3E4F-90C8-8F6AAF0769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36FB68-6E15-164A-B9C7-AC84649F2B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2401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85531-135C-4945-8A10-C78A492A7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9D6018-04FE-7A4B-96C1-1CD627CF2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2821CA-E00E-8E44-A6BF-C4BF71BB246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F495C2-B861-EE4D-859F-24157EA361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1A350B8-68D3-974E-9725-B90E33BB5DF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4659CA2-46D3-264A-9FDB-D714F7C77C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39364C4-3C19-484E-8C5E-DCA2018B9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52E320B-4202-E649-9EB4-0DED58309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3714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9DBC80-F8BB-AF4A-86D3-13CBBBA022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8EDDF6-BB4D-0943-9B53-3944610A1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9203E0-F601-FA42-A5AC-C48F7201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A5BE192-4EDE-194C-AB91-BB4045F339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7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31DD19D-0DEE-0C44-AA89-92C67DB342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4D3DB88-DCA1-0E47-9727-E4C60A2D47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D1C1F8-28DB-7D45-85C1-8567499BF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67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086F-AA8C-8E45-B911-79BEB08464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06E447-CBED-0140-8FF8-75B06E5DC7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728B3C0-074B-9E44-93FD-C3170C4F8E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0D6C56-822B-F949-8F3B-68D81CE5D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35FEB-DC8D-834B-9488-CF7B74498F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379417E-C9AF-E249-9126-5590970A6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9921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A5CC6-85C9-0047-8E65-CB47BFC77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BDD638D-4B99-3545-84FA-E32C0037BFA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9233B0-B9D4-A440-A5EF-DE7A7D02E2A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88F012-9B77-B04D-B45D-674D2B6EF9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2456B65-3A45-4F4B-BF02-B47E773B2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292159-B810-9044-A3DF-D523DE200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5452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DDE0808-D9BE-234C-8242-E7DE1C7D38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4816C5F-E174-C443-8101-3DAACF3A52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0DE9AA-998B-0E41-8BE3-37DC54A1A0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D21A97-CEB8-A349-AF8C-30624F3A7E2A}" type="datetimeFigureOut">
              <a:rPr lang="en-US" smtClean="0"/>
              <a:t>9/1/22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5C23C7-F174-A748-AF9A-3586F345FCD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AF25FD-96A1-B949-9416-FD69911CF00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A9446B-7486-D94A-9DEC-E552B84758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445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text, person, outdoor, orange&#10;&#10;Description automatically generated">
            <a:extLst>
              <a:ext uri="{FF2B5EF4-FFF2-40B4-BE49-F238E27FC236}">
                <a16:creationId xmlns:a16="http://schemas.microsoft.com/office/drawing/2014/main" id="{D7EBCA93-042D-AE35-1DC2-8E341E0321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6071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DFEDF94-266E-D543-BA28-0E024C2A6E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146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B019480A-B043-1B4B-AE78-1DBAEAA4B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497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9EFB3B4-8D91-E44A-958D-3EBEE8E131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3196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4645006B-C2C3-5D41-984C-CADE303443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6727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7" descr="A picture containing text, person&#10;&#10;Description automatically generated">
            <a:extLst>
              <a:ext uri="{FF2B5EF4-FFF2-40B4-BE49-F238E27FC236}">
                <a16:creationId xmlns:a16="http://schemas.microsoft.com/office/drawing/2014/main" id="{1986DF49-3D3A-E977-91DC-5E24442C0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63029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7089F9B-5427-F44B-B987-7E09CE27F7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55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451EE725-7910-B147-9481-C8F473F3F7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8346BE4-285D-1942-8A5B-2143290B635A}"/>
              </a:ext>
            </a:extLst>
          </p:cNvPr>
          <p:cNvSpPr txBox="1"/>
          <p:nvPr/>
        </p:nvSpPr>
        <p:spPr>
          <a:xfrm>
            <a:off x="3944901" y="2968977"/>
            <a:ext cx="419438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Enter Respondent Link: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686C45-5530-CF47-BC75-528B1BBE6B60}"/>
              </a:ext>
            </a:extLst>
          </p:cNvPr>
          <p:cNvSpPr txBox="1"/>
          <p:nvPr/>
        </p:nvSpPr>
        <p:spPr>
          <a:xfrm>
            <a:off x="3394129" y="3426373"/>
            <a:ext cx="5238427" cy="369332"/>
          </a:xfrm>
          <a:prstGeom prst="rect">
            <a:avLst/>
          </a:prstGeom>
          <a:solidFill>
            <a:schemeClr val="bg1"/>
          </a:solidFill>
          <a:ln w="444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9014765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Diagram&#10;&#10;Description automatically generated">
            <a:extLst>
              <a:ext uri="{FF2B5EF4-FFF2-40B4-BE49-F238E27FC236}">
                <a16:creationId xmlns:a16="http://schemas.microsoft.com/office/drawing/2014/main" id="{A0911452-B1A7-E845-B931-E09C5C306F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5006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Website&#10;&#10;Description automatically generated with medium confidence">
            <a:extLst>
              <a:ext uri="{FF2B5EF4-FFF2-40B4-BE49-F238E27FC236}">
                <a16:creationId xmlns:a16="http://schemas.microsoft.com/office/drawing/2014/main" id="{FED3FAAB-D2AD-5943-9994-28632279C4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27430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Chart, pie chart&#10;&#10;Description automatically generated">
            <a:extLst>
              <a:ext uri="{FF2B5EF4-FFF2-40B4-BE49-F238E27FC236}">
                <a16:creationId xmlns:a16="http://schemas.microsoft.com/office/drawing/2014/main" id="{8BDADAA8-9AED-BD40-82E0-17BAA2DABA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83872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8207676B-97C9-B84D-918F-02D037632F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34F4992-EDA5-A44C-8347-3010B3B66C09}"/>
              </a:ext>
            </a:extLst>
          </p:cNvPr>
          <p:cNvSpPr txBox="1"/>
          <p:nvPr/>
        </p:nvSpPr>
        <p:spPr>
          <a:xfrm>
            <a:off x="2960370" y="2316163"/>
            <a:ext cx="627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YOU’RE GETTING ROBBED!</a:t>
            </a:r>
          </a:p>
        </p:txBody>
      </p:sp>
    </p:spTree>
    <p:extLst>
      <p:ext uri="{BB962C8B-B14F-4D97-AF65-F5344CB8AC3E}">
        <p14:creationId xmlns:p14="http://schemas.microsoft.com/office/powerpoint/2010/main" val="39261434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A picture containing website&#10;&#10;Description automatically generated">
            <a:extLst>
              <a:ext uri="{FF2B5EF4-FFF2-40B4-BE49-F238E27FC236}">
                <a16:creationId xmlns:a16="http://schemas.microsoft.com/office/drawing/2014/main" id="{23CEE499-39DA-A84F-8FDD-4BED629290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6436E42-DA26-B440-921C-73ED7CAA62D8}"/>
              </a:ext>
            </a:extLst>
          </p:cNvPr>
          <p:cNvSpPr txBox="1"/>
          <p:nvPr/>
        </p:nvSpPr>
        <p:spPr>
          <a:xfrm>
            <a:off x="2960370" y="2316163"/>
            <a:ext cx="6271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THE POWER OF EMPATHY</a:t>
            </a:r>
          </a:p>
        </p:txBody>
      </p:sp>
    </p:spTree>
    <p:extLst>
      <p:ext uri="{BB962C8B-B14F-4D97-AF65-F5344CB8AC3E}">
        <p14:creationId xmlns:p14="http://schemas.microsoft.com/office/powerpoint/2010/main" val="2540269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36529-96A8-6A4F-B0A4-7F95809387D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955CB81-DDDC-034A-BB0A-A16323EE25A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77AFD023-D6CB-3A40-9BE8-91D2655B8F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553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9c0f974d-26f5-4252-9807-1e07130582e8">
      <Terms xmlns="http://schemas.microsoft.com/office/infopath/2007/PartnerControls"/>
    </lcf76f155ced4ddcb4097134ff3c332f>
    <TaxCatchAll xmlns="c891717c-02b3-49e7-9031-327b2ea50ef1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73312F2D926AF48B1F6FDB8FFC3224D" ma:contentTypeVersion="16" ma:contentTypeDescription="Create a new document." ma:contentTypeScope="" ma:versionID="345463d90059496b5fad6b76b55bf23f">
  <xsd:schema xmlns:xsd="http://www.w3.org/2001/XMLSchema" xmlns:xs="http://www.w3.org/2001/XMLSchema" xmlns:p="http://schemas.microsoft.com/office/2006/metadata/properties" xmlns:ns2="9c0f974d-26f5-4252-9807-1e07130582e8" xmlns:ns3="c891717c-02b3-49e7-9031-327b2ea50ef1" targetNamespace="http://schemas.microsoft.com/office/2006/metadata/properties" ma:root="true" ma:fieldsID="39eae25be924e232d744accd0ca903f0" ns2:_="" ns3:_="">
    <xsd:import namespace="9c0f974d-26f5-4252-9807-1e07130582e8"/>
    <xsd:import namespace="c891717c-02b3-49e7-9031-327b2ea50ef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0f974d-26f5-4252-9807-1e07130582e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cd015ed1-ebcc-40d7-bb13-ade5c8e7056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891717c-02b3-49e7-9031-327b2ea50e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a748e027-727e-4354-b44e-fd64f8e4ae29}" ma:internalName="TaxCatchAll" ma:showField="CatchAllData" ma:web="c891717c-02b3-49e7-9031-327b2ea50ef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DB13E11-D0E1-4D29-8CE1-924915129632}">
  <ds:schemaRefs>
    <ds:schemaRef ds:uri="http://schemas.microsoft.com/office/2006/documentManagement/types"/>
    <ds:schemaRef ds:uri="http://schemas.microsoft.com/office/2006/metadata/properties"/>
    <ds:schemaRef ds:uri="http://purl.org/dc/elements/1.1/"/>
    <ds:schemaRef ds:uri="c891717c-02b3-49e7-9031-327b2ea50ef1"/>
    <ds:schemaRef ds:uri="http://purl.org/dc/dcmitype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9c0f974d-26f5-4252-9807-1e07130582e8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B6399C23-DC22-495F-A1E6-73D567D1D80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D84855-3523-4336-A311-1A4CDE83A6B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c0f974d-26f5-4252-9807-1e07130582e8"/>
    <ds:schemaRef ds:uri="c891717c-02b3-49e7-9031-327b2ea50e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1480</TotalTime>
  <Words>12</Words>
  <Application>Microsoft Macintosh PowerPoint</Application>
  <PresentationFormat>Widescreen</PresentationFormat>
  <Paragraphs>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Sean Sanberg</dc:creator>
  <cp:lastModifiedBy>Noel Meador</cp:lastModifiedBy>
  <cp:revision>3</cp:revision>
  <dcterms:created xsi:type="dcterms:W3CDTF">2022-03-31T17:46:15Z</dcterms:created>
  <dcterms:modified xsi:type="dcterms:W3CDTF">2022-09-01T22:40:09Z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0x010100A73312F2D926AF48B1F6FDB8FFC3224D</vt:lpwstr>
  </property>
  <property fmtid="{D5CDD505-2E9C-101B-9397-08002B2CF9AE}" pid="3" name="MediaServiceImageTags">
    <vt:lpwstr/>
  </property>
</Properties>
</file>